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"/>
  </p:notesMasterIdLst>
  <p:sldIdLst>
    <p:sldId id="284" r:id="rId3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16" autoAdjust="0"/>
  </p:normalViewPr>
  <p:slideViewPr>
    <p:cSldViewPr>
      <p:cViewPr varScale="1">
        <p:scale>
          <a:sx n="63" d="100"/>
          <a:sy n="63" d="100"/>
        </p:scale>
        <p:origin x="1781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C96C0-C353-4166-AAC8-67317706993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42FB4-2066-424F-9608-217F2452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6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2CE13-2791-4D00-A999-85E4486862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4621A4C-6944-4D8F-8CB2-CC95CBB9928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E3F8775-5042-4882-8EAD-870877EB26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4621A4C-6944-4D8F-8CB2-CC95CBB9928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E3F8775-5042-4882-8EAD-870877EB2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4621A4C-6944-4D8F-8CB2-CC95CBB9928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E3F8775-5042-4882-8EAD-870877EB2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86C-AC88-44B6-BDA7-6A7CECE1F57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76AB-35DA-4516-B57D-7161B632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8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86C-AC88-44B6-BDA7-6A7CECE1F57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76AB-35DA-4516-B57D-7161B632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86C-AC88-44B6-BDA7-6A7CECE1F57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76AB-35DA-4516-B57D-7161B632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71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86C-AC88-44B6-BDA7-6A7CECE1F57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76AB-35DA-4516-B57D-7161B632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74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86C-AC88-44B6-BDA7-6A7CECE1F57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76AB-35DA-4516-B57D-7161B632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04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86C-AC88-44B6-BDA7-6A7CECE1F57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76AB-35DA-4516-B57D-7161B632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9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86C-AC88-44B6-BDA7-6A7CECE1F57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76AB-35DA-4516-B57D-7161B632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23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86C-AC88-44B6-BDA7-6A7CECE1F57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76AB-35DA-4516-B57D-7161B632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9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57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86C-AC88-44B6-BDA7-6A7CECE1F57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76AB-35DA-4516-B57D-7161B632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2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86C-AC88-44B6-BDA7-6A7CECE1F57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76AB-35DA-4516-B57D-7161B632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95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86C-AC88-44B6-BDA7-6A7CECE1F57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76AB-35DA-4516-B57D-7161B632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2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4621A4C-6944-4D8F-8CB2-CC95CBB9928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E3F8775-5042-4882-8EAD-870877EB26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4621A4C-6944-4D8F-8CB2-CC95CBB9928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E3F8775-5042-4882-8EAD-870877EB26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4621A4C-6944-4D8F-8CB2-CC95CBB9928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E3F8775-5042-4882-8EAD-870877EB26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4621A4C-6944-4D8F-8CB2-CC95CBB9928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E3F8775-5042-4882-8EAD-870877EB2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4621A4C-6944-4D8F-8CB2-CC95CBB9928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E3F8775-5042-4882-8EAD-870877EB2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4621A4C-6944-4D8F-8CB2-CC95CBB9928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E3F8775-5042-4882-8EAD-870877EB2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4621A4C-6944-4D8F-8CB2-CC95CBB9928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8E3F8775-5042-4882-8EAD-870877EB2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20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1A86C-AC88-44B6-BDA7-6A7CECE1F57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876AB-35DA-4516-B57D-7161B632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8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notesSlide" Target="../notesSlides/notesSlide1.xml"/><Relationship Id="rId26" Type="http://schemas.openxmlformats.org/officeDocument/2006/relationships/image" Target="../media/image9.png"/><Relationship Id="rId3" Type="http://schemas.openxmlformats.org/officeDocument/2006/relationships/tags" Target="../tags/tag4.xml"/><Relationship Id="rId21" Type="http://schemas.openxmlformats.org/officeDocument/2006/relationships/image" Target="../media/image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3.png"/><Relationship Id="rId29" Type="http://schemas.openxmlformats.org/officeDocument/2006/relationships/image" Target="../media/image12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6.png"/><Relationship Id="rId28" Type="http://schemas.openxmlformats.org/officeDocument/2006/relationships/image" Target="../media/image11.jpeg"/><Relationship Id="rId10" Type="http://schemas.openxmlformats.org/officeDocument/2006/relationships/tags" Target="../tags/tag11.xml"/><Relationship Id="rId19" Type="http://schemas.openxmlformats.org/officeDocument/2006/relationships/image" Target="../media/image2.png"/><Relationship Id="rId31" Type="http://schemas.openxmlformats.org/officeDocument/2006/relationships/image" Target="../media/image14.jpe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jpeg"/><Relationship Id="rId8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2900" dirty="0">
                <a:solidFill>
                  <a:sysClr val="windowText" lastClr="000000"/>
                </a:solidFill>
              </a:rPr>
              <a:t>Changes in markets</a:t>
            </a:r>
            <a:endParaRPr lang="en-US" sz="2900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2743200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2743200" cy="274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73" y="2688373"/>
            <a:ext cx="1883627" cy="1883627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86" y="2688373"/>
            <a:ext cx="1828800" cy="1883627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93" y="2688373"/>
            <a:ext cx="1828800" cy="1883627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09799"/>
            <a:ext cx="2651760" cy="27432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95196"/>
            <a:ext cx="2743200" cy="2743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97" y="2295196"/>
            <a:ext cx="2743200" cy="2743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95196"/>
            <a:ext cx="2743200" cy="2743200"/>
          </a:xfrm>
          <a:prstGeom prst="rect">
            <a:avLst/>
          </a:prstGeom>
        </p:spPr>
      </p:pic>
      <p:pic>
        <p:nvPicPr>
          <p:cNvPr id="27" name="Picture 26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373"/>
            <a:ext cx="1828800" cy="1883627"/>
          </a:xfrm>
          <a:prstGeom prst="rect">
            <a:avLst/>
          </a:prstGeom>
        </p:spPr>
      </p:pic>
      <p:pic>
        <p:nvPicPr>
          <p:cNvPr id="28" name="Picture 27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79" y="2688373"/>
            <a:ext cx="1828800" cy="1883627"/>
          </a:xfrm>
          <a:prstGeom prst="rect">
            <a:avLst/>
          </a:prstGeom>
        </p:spPr>
      </p:pic>
      <p:pic>
        <p:nvPicPr>
          <p:cNvPr id="31" name="Picture 30" descr="DIBUJO 165 COLOR.JPG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30" cstate="print"/>
          <a:stretch>
            <a:fillRect/>
          </a:stretch>
        </p:blipFill>
        <p:spPr>
          <a:xfrm>
            <a:off x="381000" y="2247899"/>
            <a:ext cx="2743200" cy="2743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clrChange>
              <a:clrFrom>
                <a:srgbClr val="D2FFFF"/>
              </a:clrFrom>
              <a:clrTo>
                <a:srgbClr val="D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47899"/>
            <a:ext cx="2743200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43" y="2133600"/>
            <a:ext cx="3371850" cy="3371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86" y="2114550"/>
            <a:ext cx="3371850" cy="3371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6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1666 -0.31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562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4167 -0.3236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161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37188 -0.312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776 -0.33472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-1673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37691 -0.33195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4166 0.35556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17778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 0.35556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3333 0.31666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15833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25 0.32778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6389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08837 0.33334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TEPHA~1\AppData\Local\Temp\articulate\presenter\imgtemp\Dfkgzjfo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TEPHA~1\AppData\Local\Temp\articulate\presenter\imgtemp\50MSK7n0_files\slide0001_image001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TEPHA~1\AppData\Local\Temp\articulate\presenter\imgtemp\DErKZq8P_files\slide0001_image001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TEPHA~1\AppData\Local\Temp\articulate\presenter\imgtemp\5ZT7uEGb_files\slide0001_image001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TEPHA~1\AppData\Local\Temp\articulate\presenter\imgtemp\WvQAtrl6_files\slide0001_image001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TEPHA~1\AppData\Local\Temp\articulate\presenter\imgtemp\qZDCD9UX_files\slide0001_image001.p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d7899e8-ee1c-4b12-80b8-d3cc40070264"/>
  <p:tag name="ARTICULATE_TITLE_TAG" val="Changes in markets"/>
  <p:tag name="AUDIO_IMPORT" val="C:\Users\Stephanie\Dropbox\WJL_CatholicReliefSvc\Production\Marketing Basics\SAW MB Source Files\Lesson 6\New Audio 10-25\Ag_project_1_lesson_6_slide_2.mp3"/>
  <p:tag name="AUDIO_ID" val="264"/>
  <p:tag name="ELAPSEDTIME" val="21.128"/>
  <p:tag name="TIMELINE" val="8.9/10.9/13.3/16.1/18.2"/>
  <p:tag name="ARTICULATE_SLIDE_PAUSE" val="1"/>
  <p:tag name="ARTICULATE_NAV_LEVEL" val="1"/>
  <p:tag name="ARTICULATE_PLAYLIST_ID" val="-1"/>
  <p:tag name="ARTICULATE_LOCK_SLIDE" val="0"/>
  <p:tag name="ARTICULATE_SLIDE_NAV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TEPHA~1\AppData\Local\Temp\articulate\presenter\imgtemp\lpIKcVll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TEPHA~1\AppData\Local\Temp\articulate\presenter\imgtemp\rkRlGG1o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TEPHA~1\AppData\Local\Temp\articulate\presenter\imgtemp\KSRtxVqI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TEPHA~1\AppData\Local\Temp\articulate\presenter\imgtemp\cGaF0RFq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TEPHA~1\AppData\Local\Temp\articulate\presenter\imgtemp\O3IQ8bVO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TEPHA~1\AppData\Local\Temp\articulate\presenter\imgtemp\TBMLWW9o_files\slide0001_image001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TEPHA~1\AppData\Local\Temp\articulate\presenter\imgtemp\JbjqiJ4f_files\slide0001_image001.pn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1205</TotalTime>
  <Words>4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Courier New</vt:lpstr>
      <vt:lpstr>Palatino Linotype</vt:lpstr>
      <vt:lpstr>Executive</vt:lpstr>
      <vt:lpstr>Custom Design</vt:lpstr>
      <vt:lpstr>Changes in markets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 e-learning for Translation</dc:title>
  <dc:creator>Laura</dc:creator>
  <cp:lastModifiedBy>Moats Laura</cp:lastModifiedBy>
  <cp:revision>84</cp:revision>
  <cp:lastPrinted>2014-08-05T15:01:00Z</cp:lastPrinted>
  <dcterms:created xsi:type="dcterms:W3CDTF">2014-06-13T11:38:29Z</dcterms:created>
  <dcterms:modified xsi:type="dcterms:W3CDTF">2020-08-05T15:50:31Z</dcterms:modified>
</cp:coreProperties>
</file>